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mo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96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6160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Personal Fitness Tracker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326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AI-driven approach for personalized fitness monitoring.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4848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94121"/>
            <a:ext cx="60996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249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Many fitness apps rely on generic calorie estimations.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53928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accuracy due to individual differences.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7249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Inadequate tracking of calorie expenditure.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9877901" y="377249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Need for real-time, personalized tracking based on vital signs.</a:t>
            </a:r>
            <a:endParaRPr lang="en-US" sz="1850" dirty="0"/>
          </a:p>
        </p:txBody>
      </p:sp>
      <p:pic>
        <p:nvPicPr>
          <p:cNvPr id="8" name="Picture 7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F2FE91C5-543D-CF0C-16AF-146C1617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674" y="7696126"/>
            <a:ext cx="2410161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41289"/>
            <a:ext cx="56351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Proposed Solution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AI-Based Tracker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569018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Personal Fitness Tracker for real-time monitoring.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10278308" y="313146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Utilizes ML models (SVM, Logistic Regression, Random Forest).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28458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226606"/>
            <a:ext cx="38203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Personalized Predictions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72214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tailored calorie predictions based on user parameters.</a:t>
            </a:r>
            <a:endParaRPr lang="en-US" sz="1850" dirty="0"/>
          </a:p>
        </p:txBody>
      </p:sp>
      <p:pic>
        <p:nvPicPr>
          <p:cNvPr id="16" name="Picture 15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1D463B13-5100-E02B-30D6-90835138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283" y="7696126"/>
            <a:ext cx="2410161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72064"/>
            <a:ext cx="73555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Software Requirements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28598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Python 3.8+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55419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core programming language for developing the AI model.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03677" y="338089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5768221" y="3511748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487853" y="24548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487853" y="2950369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Implements the ML model (SVM) for personalized predictions.</a:t>
            </a:r>
            <a:endParaRPr lang="en-US" sz="18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555349" y="2746653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</p:sp>
      <p:sp>
        <p:nvSpPr>
          <p:cNvPr id="12" name="Text 8"/>
          <p:cNvSpPr/>
          <p:nvPr/>
        </p:nvSpPr>
        <p:spPr>
          <a:xfrm>
            <a:off x="7719893" y="2877503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9607629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607629" y="4570928"/>
            <a:ext cx="41850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Creates the web UI for user interaction and data input.</a:t>
            </a:r>
            <a:endParaRPr lang="en-US" sz="18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761571" y="440697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</p:sp>
      <p:sp>
        <p:nvSpPr>
          <p:cNvPr id="17" name="Text 12"/>
          <p:cNvSpPr/>
          <p:nvPr/>
        </p:nvSpPr>
        <p:spPr>
          <a:xfrm>
            <a:off x="8926116" y="4537829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487853" y="56959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Pandas, NumPy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487853" y="6191488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data manipulation for model training and usage.</a:t>
            </a:r>
            <a:endParaRPr lang="en-US" sz="1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7555349" y="6067187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</p:sp>
      <p:sp>
        <p:nvSpPr>
          <p:cNvPr id="22" name="Text 16"/>
          <p:cNvSpPr/>
          <p:nvPr/>
        </p:nvSpPr>
        <p:spPr>
          <a:xfrm>
            <a:off x="7719893" y="6198037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2326362" y="52907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Pickle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837724" y="5786318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Serializes the ML model for deployment on the fitness tracker.</a:t>
            </a:r>
            <a:endParaRPr lang="en-US" sz="185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6" name="Shape 19"/>
          <p:cNvSpPr/>
          <p:nvPr/>
        </p:nvSpPr>
        <p:spPr>
          <a:xfrm>
            <a:off x="5603677" y="5432941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2B2952"/>
          </a:solidFill>
          <a:ln/>
        </p:spPr>
      </p:sp>
      <p:sp>
        <p:nvSpPr>
          <p:cNvPr id="27" name="Text 20"/>
          <p:cNvSpPr/>
          <p:nvPr/>
        </p:nvSpPr>
        <p:spPr>
          <a:xfrm>
            <a:off x="5768221" y="5563791"/>
            <a:ext cx="26920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100" dirty="0"/>
          </a:p>
        </p:txBody>
      </p:sp>
      <p:pic>
        <p:nvPicPr>
          <p:cNvPr id="28" name="Picture 27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4B18245C-207D-DDC6-ADB9-2A4513BB10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5283" y="7696126"/>
            <a:ext cx="2410161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535781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System Architecture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Fitness dataset from Kaggle.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58687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Preprocessing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Handling missing values &amp; normalization.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Selection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Extracting key features like heart rate.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 and optimize ML models.</a:t>
            </a:r>
            <a:endParaRPr lang="en-US" sz="16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 model to Pickle format, integrate with Streamlit UI.</a:t>
            </a:r>
            <a:endParaRPr lang="en-US" sz="1600" dirty="0"/>
          </a:p>
        </p:txBody>
      </p:sp>
      <p:pic>
        <p:nvPicPr>
          <p:cNvPr id="18" name="Picture 17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B28F4496-CCC3-26AE-06F3-F4F9C46B6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5283" y="7696126"/>
            <a:ext cx="2410161" cy="533474"/>
          </a:xfrm>
          <a:prstGeom prst="rect">
            <a:avLst/>
          </a:prstGeom>
        </p:spPr>
      </p:pic>
      <p:pic>
        <p:nvPicPr>
          <p:cNvPr id="20" name="Picture 19" descr="A diagram of a diagram">
            <a:extLst>
              <a:ext uri="{FF2B5EF4-FFF2-40B4-BE49-F238E27FC236}">
                <a16:creationId xmlns:a16="http://schemas.microsoft.com/office/drawing/2014/main" id="{F2170AB1-B549-0EC3-F38D-31115694D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8230" y="0"/>
            <a:ext cx="593217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9589294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</a:rPr>
              <a:t>Working Flow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960" y="1713905"/>
            <a:ext cx="30480" cy="5905738"/>
          </a:xfrm>
          <a:prstGeom prst="roundRect">
            <a:avLst>
              <a:gd name="adj" fmla="val 109681"/>
            </a:avLst>
          </a:prstGeom>
          <a:solidFill>
            <a:srgbClr val="44426B"/>
          </a:solidFill>
          <a:ln/>
        </p:spPr>
      </p:sp>
      <p:sp>
        <p:nvSpPr>
          <p:cNvPr id="4" name="Shape 2"/>
          <p:cNvSpPr/>
          <p:nvPr/>
        </p:nvSpPr>
        <p:spPr>
          <a:xfrm>
            <a:off x="6426458" y="2199918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44426B"/>
          </a:solidFill>
          <a:ln/>
        </p:spPr>
      </p:sp>
      <p:sp>
        <p:nvSpPr>
          <p:cNvPr id="5" name="Shape 3"/>
          <p:cNvSpPr/>
          <p:nvPr/>
        </p:nvSpPr>
        <p:spPr>
          <a:xfrm>
            <a:off x="7064514" y="1964531"/>
            <a:ext cx="501372" cy="501372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6" name="Text 4"/>
          <p:cNvSpPr/>
          <p:nvPr/>
        </p:nvSpPr>
        <p:spPr>
          <a:xfrm>
            <a:off x="7157859" y="2018526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293269" y="1936671"/>
            <a:ext cx="290762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Input Fitness Details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79978" y="2398038"/>
            <a:ext cx="5420916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provide key data: age, height, weight, and activity level.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406" y="3314105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44426B"/>
          </a:solidFill>
          <a:ln/>
        </p:spPr>
      </p:sp>
      <p:sp>
        <p:nvSpPr>
          <p:cNvPr id="10" name="Shape 8"/>
          <p:cNvSpPr/>
          <p:nvPr/>
        </p:nvSpPr>
        <p:spPr>
          <a:xfrm>
            <a:off x="7064514" y="307871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1" name="Text 9"/>
          <p:cNvSpPr/>
          <p:nvPr/>
        </p:nvSpPr>
        <p:spPr>
          <a:xfrm>
            <a:off x="7157859" y="3132713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429506" y="3050858"/>
            <a:ext cx="283261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Preprocessing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429506" y="3512225"/>
            <a:ext cx="5420916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is cleaned, normalized, and formatted for the ML model.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26458" y="4316968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4442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4514" y="4081582"/>
            <a:ext cx="501372" cy="501372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6" name="Text 14"/>
          <p:cNvSpPr/>
          <p:nvPr/>
        </p:nvSpPr>
        <p:spPr>
          <a:xfrm>
            <a:off x="7157859" y="4135576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578900" y="4053721"/>
            <a:ext cx="262199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Calorie Prediction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79978" y="4515088"/>
            <a:ext cx="5420916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SVM model predicts calorie expenditure based on user input.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406" y="5319832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44426B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4514" y="5084445"/>
            <a:ext cx="501372" cy="501372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21" name="Text 19"/>
          <p:cNvSpPr/>
          <p:nvPr/>
        </p:nvSpPr>
        <p:spPr>
          <a:xfrm>
            <a:off x="7157859" y="5138440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429506" y="5056584"/>
            <a:ext cx="264235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Insight Generation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429506" y="5517952"/>
            <a:ext cx="5420916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Comparisons with dataset generate personalized insights.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426458" y="6322695"/>
            <a:ext cx="668536" cy="30480"/>
          </a:xfrm>
          <a:prstGeom prst="roundRect">
            <a:avLst>
              <a:gd name="adj" fmla="val 109681"/>
            </a:avLst>
          </a:prstGeom>
          <a:solidFill>
            <a:srgbClr val="44426B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4514" y="6087308"/>
            <a:ext cx="501372" cy="501372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26" name="Text 24"/>
          <p:cNvSpPr/>
          <p:nvPr/>
        </p:nvSpPr>
        <p:spPr>
          <a:xfrm>
            <a:off x="7157859" y="6141303"/>
            <a:ext cx="314563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569018" y="6059448"/>
            <a:ext cx="263187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Display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79978" y="6520815"/>
            <a:ext cx="542091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Results are displayed to the user in real-time.</a:t>
            </a:r>
            <a:endParaRPr lang="en-US" sz="1750" dirty="0"/>
          </a:p>
        </p:txBody>
      </p:sp>
      <p:pic>
        <p:nvPicPr>
          <p:cNvPr id="29" name="Picture 28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F6DFEDE6-9B98-A48B-1566-8C832776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283" y="7696126"/>
            <a:ext cx="2410161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92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Scope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with wearables (smartwatches, fitness bands).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511522"/>
            <a:ext cx="29433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Expansion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Expanding dataset for higher accuracy.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511522"/>
            <a:ext cx="292869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ML Model Addition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Adding more ML models for better predictions.</a:t>
            </a:r>
            <a:endParaRPr lang="en-US" sz="1850" dirty="0"/>
          </a:p>
        </p:txBody>
      </p:sp>
      <p:pic>
        <p:nvPicPr>
          <p:cNvPr id="13" name="Picture 12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0EBA98B3-66EC-C0CA-404A-5C3686D8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283" y="7696126"/>
            <a:ext cx="2410161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35648"/>
            <a:ext cx="65964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Video Demonstration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986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Watch the AI-driven personal fitness tracker in action.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See real-time health monitoring and personalized calorie predictions.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6030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Link to the Video: https://youtu.be/U9Bp8s7MX24?si=j4iOc09TXnsqSVw9</a:t>
            </a:r>
            <a:endParaRPr lang="en-US" sz="1850" dirty="0"/>
          </a:p>
        </p:txBody>
      </p:sp>
      <p:pic>
        <p:nvPicPr>
          <p:cNvPr id="7" name="Picture 6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266EC6F7-BB8E-3269-9B87-B12FAFF5F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283" y="7696126"/>
            <a:ext cx="2410161" cy="5334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950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091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Contact me for questions or collaboration.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81025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Email: avijitpakhira2807@gmail.com</a:t>
            </a:r>
          </a:p>
          <a:p>
            <a:pPr>
              <a:lnSpc>
                <a:spcPts val="3000"/>
              </a:lnSpc>
              <a:buSzPct val="100000"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2769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LinkedIn: https://www.linkedin.com/in/avijit-pakhira-8541841ba/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7437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GitHub: https://github.com/avijit-28</a:t>
            </a:r>
            <a:endParaRPr lang="en-US" sz="1850" dirty="0"/>
          </a:p>
        </p:txBody>
      </p:sp>
      <p:pic>
        <p:nvPicPr>
          <p:cNvPr id="8" name="Picture 7" descr="A blue square with white dots&#10;&#10;AI-generated content may be incorrect.">
            <a:extLst>
              <a:ext uri="{FF2B5EF4-FFF2-40B4-BE49-F238E27FC236}">
                <a16:creationId xmlns:a16="http://schemas.microsoft.com/office/drawing/2014/main" id="{9CCCB462-C2F8-E78E-9F2B-DE99F5D49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283" y="7696126"/>
            <a:ext cx="2410161" cy="533474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4C80C1D3-A3E6-644E-0B77-4CD3FC82DFAF}"/>
              </a:ext>
            </a:extLst>
          </p:cNvPr>
          <p:cNvSpPr/>
          <p:nvPr/>
        </p:nvSpPr>
        <p:spPr>
          <a:xfrm>
            <a:off x="837724" y="537671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Name: </a:t>
            </a:r>
            <a:r>
              <a:rPr lang="en-US" sz="18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Avijit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850" dirty="0" err="1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Pakhira</a:t>
            </a:r>
            <a:endParaRPr lang="en-US" sz="185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396</Words>
  <Application>Microsoft Office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Syne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debmalya sanyal</cp:lastModifiedBy>
  <cp:revision>3</cp:revision>
  <dcterms:created xsi:type="dcterms:W3CDTF">2025-03-14T07:22:59Z</dcterms:created>
  <dcterms:modified xsi:type="dcterms:W3CDTF">2025-03-14T07:37:36Z</dcterms:modified>
</cp:coreProperties>
</file>